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36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58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83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60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450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422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557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18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09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075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F103B-7441-4952-AC98-620848F17AA1}" type="datetimeFigureOut">
              <a:rPr lang="zh-TW" altLang="en-US" smtClean="0"/>
              <a:t>2026/07/27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FD174-A181-4E29-A519-036913D6F7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893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CF5D92-9280-4824-9329-5EE2819B7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專業實務能力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證照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DBC1E0A-4BCD-45A7-AF6F-C13C0913CD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_______________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姓名：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_______________</a:t>
            </a:r>
          </a:p>
          <a:p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94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432D10-A056-4C08-9DB6-5CBFD3DC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總表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endParaRPr lang="zh-TW" altLang="en-US" sz="4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448092-7218-4BD4-99C8-AFEC32AD4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r>
              <a:rPr lang="zh-TW" altLang="en-US" sz="3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3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3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紀錄表貼入本頁</a:t>
            </a:r>
          </a:p>
        </p:txBody>
      </p:sp>
    </p:spTree>
    <p:extLst>
      <p:ext uri="{BB962C8B-B14F-4D97-AF65-F5344CB8AC3E}">
        <p14:creationId xmlns:p14="http://schemas.microsoft.com/office/powerpoint/2010/main" val="158598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93B65A-0A9F-411C-BBBB-E958CCB9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36" y="355600"/>
            <a:ext cx="8543925" cy="430740"/>
          </a:xfrm>
        </p:spPr>
        <p:txBody>
          <a:bodyPr>
            <a:norm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編號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自行增列序號，務必與紀錄表相呼應</a:t>
            </a:r>
            <a:r>
              <a:rPr lang="en-US" altLang="zh-TW" sz="15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5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A27B46-D66F-46FC-B79D-6D63695D8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36" y="786340"/>
            <a:ext cx="4271962" cy="2421465"/>
          </a:xfrm>
        </p:spPr>
        <p:txBody>
          <a:bodyPr>
            <a:normAutofit/>
          </a:bodyPr>
          <a:lstStyle/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證照名稱：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 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參賽人數：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競賽結果：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作品名稱：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參賽作品：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C8EBDC-152F-482D-8921-B40A580E3959}"/>
              </a:ext>
            </a:extLst>
          </p:cNvPr>
          <p:cNvSpPr/>
          <p:nvPr/>
        </p:nvSpPr>
        <p:spPr>
          <a:xfrm>
            <a:off x="161336" y="3429000"/>
            <a:ext cx="4715464" cy="29521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競賽獲獎獎狀 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</a:t>
            </a:r>
          </a:p>
          <a:p>
            <a:pPr algn="ctr"/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未入選請放報名確認證明</a:t>
            </a:r>
            <a:endParaRPr lang="en-US" altLang="zh-TW" sz="20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0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證照照片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A4FC1F7-91EA-44FE-B1B9-2EE9FE0E3F65}"/>
              </a:ext>
            </a:extLst>
          </p:cNvPr>
          <p:cNvSpPr/>
          <p:nvPr/>
        </p:nvSpPr>
        <p:spPr>
          <a:xfrm>
            <a:off x="5029201" y="355600"/>
            <a:ext cx="4715463" cy="60255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競賽作品照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(2-3</a:t>
            </a:r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  <a:r>
              <a:rPr lang="en-US" altLang="zh-TW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/>
            <a:endParaRPr lang="en-US" altLang="zh-TW" sz="20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證照類型請至學生資訊系統登錄後截圖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BEBF074-61E2-4FEE-A4BB-4DE79E9F8B8B}"/>
              </a:ext>
            </a:extLst>
          </p:cNvPr>
          <p:cNvSpPr txBox="1"/>
          <p:nvPr/>
        </p:nvSpPr>
        <p:spPr>
          <a:xfrm>
            <a:off x="817269" y="6474268"/>
            <a:ext cx="842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*請依據紀錄表內容自行增列張數，並完成相應調整，使兩者內容一致、相互對應*</a:t>
            </a:r>
          </a:p>
        </p:txBody>
      </p:sp>
    </p:spTree>
    <p:extLst>
      <p:ext uri="{BB962C8B-B14F-4D97-AF65-F5344CB8AC3E}">
        <p14:creationId xmlns:p14="http://schemas.microsoft.com/office/powerpoint/2010/main" val="2553830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125</Words>
  <Application>Microsoft Office PowerPoint</Application>
  <PresentationFormat>A4 紙張 (210x297 公釐)</PresentationFormat>
  <Paragraphs>25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Office 佈景主題</vt:lpstr>
      <vt:lpstr>專業實務能力(競賽/證照)</vt:lpstr>
      <vt:lpstr>總表-學號-姓名</vt:lpstr>
      <vt:lpstr>編號1 (自行增列序號，務必與紀錄表相呼應)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專業實務能力(競賽/證照)</dc:title>
  <dc:creator>USER</dc:creator>
  <cp:lastModifiedBy>USER</cp:lastModifiedBy>
  <cp:revision>2</cp:revision>
  <dcterms:created xsi:type="dcterms:W3CDTF">2026-07-27T06:15:46Z</dcterms:created>
  <dcterms:modified xsi:type="dcterms:W3CDTF">2026-07-27T06:32:22Z</dcterms:modified>
</cp:coreProperties>
</file>