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9B74-75AC-4314-8649-3F982B7D9187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E9B9B-CB0A-44F1-B859-59C7EF2A5F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872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E9B9B-CB0A-44F1-B859-59C7EF2A5F8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48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9E9B9B-CB0A-44F1-B859-59C7EF2A5F8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30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AC38C1-B3AF-471A-B410-7BF4AC3B3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694CEEB-AFC0-4276-B53B-BE7ECC118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5B1957-8149-4B0F-B96A-A67A2436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A608E0-9F5F-4398-90A3-FF3A82B5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149B90-9625-484F-893A-B4BB28F0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21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6F0830-3E6F-4296-BE79-B9371E30A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B765046-DC97-496A-AD5D-E3058BE2C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F12D9B-5F7F-4635-9266-B27D0DB8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FFE3DA-BE83-4C59-AE76-54937672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B10D0F-EDC0-42E2-AD23-F9FF2325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98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F433A36-F540-4E45-929F-2C85F71A1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AF31E66-3058-4613-BE62-FA5D2B76E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84E6D6-71B5-403D-BE76-44D212F0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C4680F-248F-4978-AD75-E67A3F47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0A33B1-0075-4788-B90F-73CEFA4E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42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173677-D062-4587-B4E8-A8D3205B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80FCA7A-7D66-4F7B-9C35-578F3066B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005A73-6CED-4301-86E8-DBA69B2F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532B4C-EA7D-462D-A85D-571E3A2C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F57C3F-7138-45F7-A7EF-3B28C3A1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971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162FF8-2BA8-46EC-B313-1F64741E0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7C58D2-2DA1-4125-8B0E-98B800F25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9AADF0-8064-42D5-8BCE-7A982667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85AC9AB-B492-46E5-B64D-BA3F915A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398B6D-C0FD-4AB6-BFF7-B57B5D61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00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822BD5-686E-45F2-996E-B81A442EE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064800-6E90-4C48-9022-BB9929958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FE79286-9239-44A2-9019-3FA6BBBFD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6C1F32D-7126-40EB-ABA0-224E91A1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163BFE4-2FEB-4C07-AE34-2FBC903C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2780E2-DDDD-48D2-A043-8E201B1C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150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7A69A9-19F3-4800-9F09-4ADC70C2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79CF573-B594-467D-8A1C-952526ACF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AE29AD-8E76-4168-B6A9-37EDCE5C6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6439B21-D61E-4B1F-90DE-BCDBDA905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9C652B7-B976-414D-93ED-B4E33BA08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A2250E2-6296-46DD-95D6-C8A66835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DC5CFA7-77E9-4BA1-8FD6-4211BCE6B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8B30A5F-8FC3-495B-92B8-9A13AAFB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64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3F6D1-929A-4691-91FC-FEA24727B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DEAB502-369B-4C96-A5A2-9ACBB687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A8C660D-0131-445E-B491-FB739B92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BC6FCCE-6E3C-467F-9FB7-F1F5D3C4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5F45017-4096-4AEC-AA82-91F3042D7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6417AC8-9F29-4B72-95B0-D881AB25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51DEA3E-2D4F-4635-BF1D-FD22D0C6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02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621F-BAA1-41BD-9663-BC861AAC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CAD589-9A44-45F5-848E-38C69320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036D7F-9A85-4EFD-8E94-E091FC63B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ECA96E-91A4-46D2-8CFF-79B7A9F2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9FB7C3-9400-4CAD-99B2-6543356A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A440358-4D0B-4646-9673-C18DE665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3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59170A-9783-45A5-BB87-FDBFC0B19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C419A88-6EAD-42E1-9C45-777C772C5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B0046BE-599C-4BBA-AD9A-D70C3045D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23FBAF-AC67-4AFD-9C49-4123FD3D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64A68F-6D98-4E93-B317-0F951787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F0235C-2555-4190-ADFF-5B858CD4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1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BFF61C8-3A8C-4B1F-BEE7-AD5D8322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592C6E3-FE34-44F9-BD34-0B00CB58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EA9FE6-6582-47CA-A0B5-3983B007C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F877-3A5B-4A42-8C00-A274D85C3AE1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491A5B4-7ED6-40C4-B7C4-2B1204AEB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57A1A1-969B-4C30-9FA5-6EE1AB86F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16F7-02DE-44A7-8C8B-4B1B0D966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95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3BCF2C5-D2DE-4162-B013-4E7C494E0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40265"/>
            <a:ext cx="9144000" cy="923330"/>
          </a:xfrm>
        </p:spPr>
        <p:txBody>
          <a:bodyPr>
            <a:normAutofit lnSpcReduction="10000"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龍華科技大學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文創系畢業門檻表冊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77CF6D3-5988-4864-B388-939FD2B48691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學號：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47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786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7885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557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745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0967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13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850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259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305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280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266AD163-A923-43E3-B3B5-4EF42787FAA2}"/>
              </a:ext>
            </a:extLst>
          </p:cNvPr>
          <p:cNvSpPr/>
          <p:nvPr/>
        </p:nvSpPr>
        <p:spPr>
          <a:xfrm>
            <a:off x="304800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證照及競賽總表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2E6D256-2E87-4356-B4F8-90E88DCC5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351238"/>
              </p:ext>
            </p:extLst>
          </p:nvPr>
        </p:nvGraphicFramePr>
        <p:xfrm>
          <a:off x="95840" y="369332"/>
          <a:ext cx="12000320" cy="6390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94354">
                  <a:extLst>
                    <a:ext uri="{9D8B030D-6E8A-4147-A177-3AD203B41FA5}">
                      <a16:colId xmlns:a16="http://schemas.microsoft.com/office/drawing/2014/main" val="1379580359"/>
                    </a:ext>
                  </a:extLst>
                </a:gridCol>
                <a:gridCol w="6410227">
                  <a:extLst>
                    <a:ext uri="{9D8B030D-6E8A-4147-A177-3AD203B41FA5}">
                      <a16:colId xmlns:a16="http://schemas.microsoft.com/office/drawing/2014/main" val="515336556"/>
                    </a:ext>
                  </a:extLst>
                </a:gridCol>
                <a:gridCol w="641022">
                  <a:extLst>
                    <a:ext uri="{9D8B030D-6E8A-4147-A177-3AD203B41FA5}">
                      <a16:colId xmlns:a16="http://schemas.microsoft.com/office/drawing/2014/main" val="1081014724"/>
                    </a:ext>
                  </a:extLst>
                </a:gridCol>
                <a:gridCol w="1498862">
                  <a:extLst>
                    <a:ext uri="{9D8B030D-6E8A-4147-A177-3AD203B41FA5}">
                      <a16:colId xmlns:a16="http://schemas.microsoft.com/office/drawing/2014/main" val="1495355274"/>
                    </a:ext>
                  </a:extLst>
                </a:gridCol>
                <a:gridCol w="1036949">
                  <a:extLst>
                    <a:ext uri="{9D8B030D-6E8A-4147-A177-3AD203B41FA5}">
                      <a16:colId xmlns:a16="http://schemas.microsoft.com/office/drawing/2014/main" val="2868413967"/>
                    </a:ext>
                  </a:extLst>
                </a:gridCol>
                <a:gridCol w="829558">
                  <a:extLst>
                    <a:ext uri="{9D8B030D-6E8A-4147-A177-3AD203B41FA5}">
                      <a16:colId xmlns:a16="http://schemas.microsoft.com/office/drawing/2014/main" val="2858281380"/>
                    </a:ext>
                  </a:extLst>
                </a:gridCol>
                <a:gridCol w="518475">
                  <a:extLst>
                    <a:ext uri="{9D8B030D-6E8A-4147-A177-3AD203B41FA5}">
                      <a16:colId xmlns:a16="http://schemas.microsoft.com/office/drawing/2014/main" val="3548996792"/>
                    </a:ext>
                  </a:extLst>
                </a:gridCol>
                <a:gridCol w="670873">
                  <a:extLst>
                    <a:ext uri="{9D8B030D-6E8A-4147-A177-3AD203B41FA5}">
                      <a16:colId xmlns:a16="http://schemas.microsoft.com/office/drawing/2014/main" val="3540262874"/>
                    </a:ext>
                  </a:extLst>
                </a:gridCol>
              </a:tblGrid>
              <a:tr h="2888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</a:t>
                      </a:r>
                      <a:r>
                        <a:rPr lang="en-US" altLang="zh-TW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競賽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類型</a:t>
                      </a:r>
                      <a:endParaRPr lang="en-US" altLang="zh-TW" sz="1200" b="1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國內、國外、證照</a:t>
                      </a:r>
                      <a:r>
                        <a:rPr lang="en-US" altLang="zh-TW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1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  <a:endParaRPr lang="en-US" altLang="zh-TW" sz="1200" b="1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團體、個人</a:t>
                      </a:r>
                      <a:r>
                        <a:rPr lang="en-US" altLang="zh-TW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200" b="1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參賽結果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自評點數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系審核點數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7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129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752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2659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29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8056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845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27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04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85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57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57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2565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11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923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6485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solidFill>
                            <a:sysClr val="windowText" lastClr="00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>
                        <a:solidFill>
                          <a:sysClr val="windowText" lastClr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237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30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04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47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313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3771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75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018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89D3204C-6A0D-49A3-AFE7-291D2A446BAF}"/>
              </a:ext>
            </a:extLst>
          </p:cNvPr>
          <p:cNvSpPr txBox="1"/>
          <p:nvPr/>
        </p:nvSpPr>
        <p:spPr>
          <a:xfrm>
            <a:off x="358219" y="301657"/>
            <a:ext cx="11397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序號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比賽名稱：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比賽時間：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參賽人數：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比賽結果：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參賽成員：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E8BDBF-F01D-4528-BEDC-C23F3864CF10}"/>
              </a:ext>
            </a:extLst>
          </p:cNvPr>
          <p:cNvSpPr txBox="1"/>
          <p:nvPr/>
        </p:nvSpPr>
        <p:spPr>
          <a:xfrm>
            <a:off x="358219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獎狀、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EMAIL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、總名冊、學生資訊系統截圖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91A4D6-31A9-46B1-9CCA-22B15589B8E6}"/>
              </a:ext>
            </a:extLst>
          </p:cNvPr>
          <p:cNvSpPr txBox="1"/>
          <p:nvPr/>
        </p:nvSpPr>
        <p:spPr>
          <a:xfrm>
            <a:off x="6460502" y="1939695"/>
            <a:ext cx="5373279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作品呈現：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截圖、拍照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3520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818</Words>
  <Application>Microsoft Office PowerPoint</Application>
  <PresentationFormat>寬螢幕</PresentationFormat>
  <Paragraphs>754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USER-6602</dc:creator>
  <cp:lastModifiedBy>林佳貞</cp:lastModifiedBy>
  <cp:revision>11</cp:revision>
  <dcterms:created xsi:type="dcterms:W3CDTF">2024-01-31T05:30:55Z</dcterms:created>
  <dcterms:modified xsi:type="dcterms:W3CDTF">2024-02-27T00:42:14Z</dcterms:modified>
</cp:coreProperties>
</file>